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Twinkl" panose="020B0604020202020204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pitchFamily="50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158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5EA2774-412E-45CD-ABAE-1A020FDB2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964D11-55E4-4D3F-BAA2-6F6B1D626A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DC76FF-AFF5-4DC8-9A40-07C49E34C4A0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1FD34B-67A9-4E33-B647-2B7063D86F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86B891-DA19-420F-A088-16119B3846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6C235EC-889E-41CD-8A0A-81F7B5BCB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925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3F97098-C0D7-4C20-A482-D5422A43F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BBD1E1-FFF2-4CA6-A6C3-C2DDD4D96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BDDF2A-5871-4DA6-A5FA-0488D3FF6AF6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8B9D46-291E-4CAE-AB8B-1B2F88753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24DCCF1-25CC-4EDB-9587-DC637B2BE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CFE1B1-1EE0-4563-BC03-519B84AA3A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5BF855-7C32-4702-BB21-476656D50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32116AC-5B04-499F-886A-D3EF442CC2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99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AA5E0E63-D331-48A2-B818-0793E278B09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9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3F0EE0B-E90E-4ED8-8FD9-BAA83FFBAD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44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EA8A07A-E58C-4EF3-B222-C4D097B7E29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42DA1D74-66C4-42D1-95DB-0156AF43916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8748354-4DD3-4FF5-A4B8-A552355DC11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8F175B-4B66-4602-8C42-3792E9F0971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1B3D4196-7B4C-457A-843F-91FCC5D7F37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690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5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36600" y="1558925"/>
            <a:ext cx="76327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corp uilig isteach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corp uilig amach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Isteach, amach, isteach, amach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 tiontaigh thart,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Déan an hócaí, pócaí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Agus cas mar seo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Sin mar atá an scéal</a:t>
            </a:r>
            <a:endParaRPr lang="en-IE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63575" y="1998663"/>
            <a:ext cx="76327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hocaí pócaí cócaí,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Glúin, glúin, lámh, lámh,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RA, RA, RA. 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1285875"/>
            <a:ext cx="76327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lámh chlé isteach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lámh chlé amach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Isteach, amach, isteach, amach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 tiontaigh thart,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Déan an hócaí, pócaí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Agus cas mar seo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Sin mar atá an scéal</a:t>
            </a:r>
            <a:endParaRPr lang="en-GB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63575" y="1998663"/>
            <a:ext cx="76327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hocaí pócaí cócaí,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Glúin, </a:t>
            </a:r>
            <a:r>
              <a:rPr lang="en-GB" altLang="en-US" sz="2400"/>
              <a:t>glúin</a:t>
            </a:r>
            <a:r>
              <a:rPr lang="en-IE" altLang="en-US" sz="2400">
                <a:solidFill>
                  <a:schemeClr val="tx1"/>
                </a:solidFill>
              </a:rPr>
              <a:t>, lámh, lámh,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RA, RA, RA. 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74700" y="1797050"/>
            <a:ext cx="76327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lámh dheas isteach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lámh dheas amach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Isteach, amach, isteach, amach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 tiontaigh thart,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Déan an hócaí, pócaí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Agus cas mar seo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Sin mar atá an scéal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63575" y="1998663"/>
            <a:ext cx="76327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hocaí pócaí cócaí,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Glúin, glúin, lámh, lámh,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RA, RA, RA. 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92163" y="1816100"/>
            <a:ext cx="76327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cos chlé isteach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cos chlé amach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Isteach, amach, isteach, amach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 tiontaigh thart,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Déan an hócaí, pócaí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Agus cas mar seo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Sin mar atá an scéal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28663" y="2044700"/>
            <a:ext cx="76327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hocaí pócaí cócaí,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Glúin, glúin, lámh, lámh,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RA, RA, RA. 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65175" y="1587500"/>
            <a:ext cx="76327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cos dheas isteach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Cuir do cos dheas amach</a:t>
            </a:r>
            <a:endParaRPr lang="pt-BR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Isteach, amach, isteach, amach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Is tiontaigh thart,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Déan an hócaí, pócaí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Agus cas mar seo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Sin mar atá an scéal</a:t>
            </a:r>
            <a:endParaRPr lang="en-IE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63575" y="1998663"/>
            <a:ext cx="76327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hocaí pócaí cócaí,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Ó hócaí pócaí cócaí,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Glúin, glúin, lámh, lámh, </a:t>
            </a:r>
            <a:endParaRPr lang="en-IE" altLang="en-US" sz="24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IE" altLang="en-US" sz="2400">
                <a:solidFill>
                  <a:schemeClr val="tx1"/>
                </a:solidFill>
              </a:rPr>
              <a:t>RA, RA, RA. </a:t>
            </a:r>
            <a:endParaRPr lang="en-IE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320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Arial</vt:lpstr>
      <vt:lpstr>Calibri</vt:lpstr>
      <vt:lpstr>Sassoon Infant Rg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Jim</cp:lastModifiedBy>
  <cp:revision>5</cp:revision>
  <dcterms:created xsi:type="dcterms:W3CDTF">2017-04-30T12:23:44Z</dcterms:created>
  <dcterms:modified xsi:type="dcterms:W3CDTF">2020-05-28T17:41:33Z</dcterms:modified>
</cp:coreProperties>
</file>