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6" r:id="rId13"/>
    <p:sldId id="284" r:id="rId14"/>
    <p:sldId id="285" r:id="rId15"/>
    <p:sldId id="287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itchFamily="2" charset="7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3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536" y="20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slide" Target="slide12.xml"/><Relationship Id="rId17" Type="http://schemas.openxmlformats.org/officeDocument/2006/relationships/image" Target="../media/image16.jpeg"/><Relationship Id="rId2" Type="http://schemas.openxmlformats.org/officeDocument/2006/relationships/slide" Target="slide7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10" Type="http://schemas.openxmlformats.org/officeDocument/2006/relationships/slide" Target="slide13.xml"/><Relationship Id="rId4" Type="http://schemas.openxmlformats.org/officeDocument/2006/relationships/slide" Target="slide8.xml"/><Relationship Id="rId9" Type="http://schemas.openxmlformats.org/officeDocument/2006/relationships/image" Target="../media/image12.jpeg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92851" y="655064"/>
            <a:ext cx="8148767" cy="754285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Your First Step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661"/>
          <a:stretch/>
        </p:blipFill>
        <p:spPr>
          <a:xfrm>
            <a:off x="3973667" y="1678437"/>
            <a:ext cx="4726196" cy="4127384"/>
          </a:xfrm>
          <a:prstGeom prst="rect">
            <a:avLst/>
          </a:prstGeom>
        </p:spPr>
      </p:pic>
      <p:sp>
        <p:nvSpPr>
          <p:cNvPr id="6" name="Title 20"/>
          <p:cNvSpPr txBox="1">
            <a:spLocks/>
          </p:cNvSpPr>
          <p:nvPr/>
        </p:nvSpPr>
        <p:spPr>
          <a:xfrm>
            <a:off x="492851" y="1846792"/>
            <a:ext cx="5151422" cy="589656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Imagine how excited a baby is when they are taking their first ever step! </a:t>
            </a: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92851" y="2604802"/>
            <a:ext cx="5151423" cy="876765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Before this happens, most babies learn how to balance and stand up by themselves. 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92849" y="3649921"/>
            <a:ext cx="5151423" cy="605734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Everyone must have been very busy keeping an eye on you!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92850" y="4371245"/>
            <a:ext cx="5151423" cy="1260725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Once a baby starts walking, they find it much easier to get around. It must feel great to be able to go get your </a:t>
            </a:r>
            <a:r>
              <a:rPr lang="en-US" sz="1800" b="0" dirty="0" err="1">
                <a:solidFill>
                  <a:schemeClr val="bg1"/>
                </a:solidFill>
              </a:rPr>
              <a:t>favourite</a:t>
            </a:r>
            <a:r>
              <a:rPr lang="en-US" sz="1800" b="0" dirty="0">
                <a:solidFill>
                  <a:schemeClr val="bg1"/>
                </a:solidFill>
              </a:rPr>
              <a:t> toy all by yourself, without any help. </a:t>
            </a:r>
          </a:p>
        </p:txBody>
      </p:sp>
      <p:sp>
        <p:nvSpPr>
          <p:cNvPr id="11" name="Title 20">
            <a:hlinkClick r:id="rId3" action="ppaction://hlinksldjump"/>
          </p:cNvPr>
          <p:cNvSpPr txBox="1">
            <a:spLocks/>
          </p:cNvSpPr>
          <p:nvPr/>
        </p:nvSpPr>
        <p:spPr>
          <a:xfrm>
            <a:off x="7428411" y="5933741"/>
            <a:ext cx="1213207" cy="407704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326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92851" y="655064"/>
            <a:ext cx="8148767" cy="754285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Your First Birthday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92"/>
          <a:stretch/>
        </p:blipFill>
        <p:spPr>
          <a:xfrm>
            <a:off x="4320439" y="1775107"/>
            <a:ext cx="4379902" cy="3786794"/>
          </a:xfrm>
          <a:prstGeom prst="rect">
            <a:avLst/>
          </a:prstGeom>
        </p:spPr>
      </p:pic>
      <p:sp>
        <p:nvSpPr>
          <p:cNvPr id="6" name="Title 20"/>
          <p:cNvSpPr txBox="1">
            <a:spLocks/>
          </p:cNvSpPr>
          <p:nvPr/>
        </p:nvSpPr>
        <p:spPr>
          <a:xfrm>
            <a:off x="492850" y="1775107"/>
            <a:ext cx="5151422" cy="1243883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Your first birthday is another event that you may not remember. Why not ask at home if there are any photos of your first birthday?</a:t>
            </a: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92850" y="3201869"/>
            <a:ext cx="5151423" cy="698806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This was another special day of celebrating with your family and friends.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92850" y="4146223"/>
            <a:ext cx="5151423" cy="605734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Maybe you were scared when everyone sang ‘Happy Birthday’ to you for the first time? 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92851" y="4989931"/>
            <a:ext cx="5151423" cy="571970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I wonder who blew out your candle with you?</a:t>
            </a:r>
          </a:p>
        </p:txBody>
      </p:sp>
      <p:sp>
        <p:nvSpPr>
          <p:cNvPr id="11" name="Title 20">
            <a:hlinkClick r:id="rId3" action="ppaction://hlinksldjump"/>
          </p:cNvPr>
          <p:cNvSpPr txBox="1">
            <a:spLocks/>
          </p:cNvSpPr>
          <p:nvPr/>
        </p:nvSpPr>
        <p:spPr>
          <a:xfrm>
            <a:off x="7428411" y="5933741"/>
            <a:ext cx="1213207" cy="407704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63739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92851" y="655064"/>
            <a:ext cx="8148767" cy="754285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Your First Day at Preschool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65" y="1753300"/>
            <a:ext cx="5368953" cy="4026714"/>
          </a:xfrm>
          <a:prstGeom prst="rect">
            <a:avLst/>
          </a:prstGeom>
        </p:spPr>
      </p:pic>
      <p:sp>
        <p:nvSpPr>
          <p:cNvPr id="7" name="Title 20"/>
          <p:cNvSpPr txBox="1">
            <a:spLocks/>
          </p:cNvSpPr>
          <p:nvPr/>
        </p:nvSpPr>
        <p:spPr>
          <a:xfrm>
            <a:off x="492850" y="1753300"/>
            <a:ext cx="5151422" cy="74530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Eventually, it was time for you to start preschool. 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92850" y="2562237"/>
            <a:ext cx="5151423" cy="1454332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This was a very important day in your life. However, it might have been a little upsetting for you while you got used to spending time at school, away from your family.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92850" y="4108848"/>
            <a:ext cx="5151423" cy="66324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Maybe you met your first friend at preschool? </a:t>
            </a:r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492851" y="4842285"/>
            <a:ext cx="5151423" cy="929340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With so many toys, books and other children to play with, we’re sure you had a great time! </a:t>
            </a:r>
          </a:p>
        </p:txBody>
      </p:sp>
      <p:sp>
        <p:nvSpPr>
          <p:cNvPr id="12" name="Title 20">
            <a:hlinkClick r:id="rId3" action="ppaction://hlinksldjump"/>
          </p:cNvPr>
          <p:cNvSpPr txBox="1">
            <a:spLocks/>
          </p:cNvSpPr>
          <p:nvPr/>
        </p:nvSpPr>
        <p:spPr>
          <a:xfrm>
            <a:off x="7428411" y="5933741"/>
            <a:ext cx="1213207" cy="407704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7842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92851" y="655064"/>
            <a:ext cx="8148767" cy="754285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Your First Bicycle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9" b="11115"/>
          <a:stretch/>
        </p:blipFill>
        <p:spPr>
          <a:xfrm>
            <a:off x="4018327" y="1735713"/>
            <a:ext cx="4682014" cy="4127625"/>
          </a:xfrm>
          <a:prstGeom prst="rect">
            <a:avLst/>
          </a:prstGeom>
        </p:spPr>
      </p:pic>
      <p:sp>
        <p:nvSpPr>
          <p:cNvPr id="8" name="Title 20"/>
          <p:cNvSpPr txBox="1">
            <a:spLocks/>
          </p:cNvSpPr>
          <p:nvPr/>
        </p:nvSpPr>
        <p:spPr>
          <a:xfrm>
            <a:off x="492850" y="1753300"/>
            <a:ext cx="5151422" cy="74530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Many children love to ride their bicycle. 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92850" y="2612572"/>
            <a:ext cx="5151423" cy="1127968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We all learn how to ride a bicycle at different stages – it is quite tricky at the start! </a:t>
            </a:r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492850" y="3854507"/>
            <a:ext cx="5151423" cy="66324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Maybe you have already learned how to ride a bicycle? </a:t>
            </a:r>
          </a:p>
        </p:txBody>
      </p:sp>
      <p:sp>
        <p:nvSpPr>
          <p:cNvPr id="12" name="Title 20">
            <a:hlinkClick r:id="rId3" action="ppaction://hlinksldjump"/>
          </p:cNvPr>
          <p:cNvSpPr txBox="1">
            <a:spLocks/>
          </p:cNvSpPr>
          <p:nvPr/>
        </p:nvSpPr>
        <p:spPr>
          <a:xfrm>
            <a:off x="7428411" y="5933741"/>
            <a:ext cx="1213207" cy="407704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66466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63" y="1589907"/>
            <a:ext cx="6225589" cy="4150392"/>
          </a:xfrm>
          <a:prstGeom prst="rect">
            <a:avLst/>
          </a:prstGeom>
        </p:spPr>
      </p:pic>
      <p:sp>
        <p:nvSpPr>
          <p:cNvPr id="3" name="Title 20"/>
          <p:cNvSpPr txBox="1">
            <a:spLocks/>
          </p:cNvSpPr>
          <p:nvPr/>
        </p:nvSpPr>
        <p:spPr>
          <a:xfrm>
            <a:off x="492851" y="655064"/>
            <a:ext cx="8148767" cy="754285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Your First Day of Primary School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535274" y="1593273"/>
            <a:ext cx="5377846" cy="592852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What can you remember about your first day in Junior Infants? </a:t>
            </a: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535275" y="2308840"/>
            <a:ext cx="2086006" cy="449369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When was it?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535275" y="4969473"/>
            <a:ext cx="2451766" cy="382313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Did you have fun? 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535274" y="2880924"/>
            <a:ext cx="3078783" cy="35383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Who did you sit beside? </a:t>
            </a:r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535274" y="3356332"/>
            <a:ext cx="4028017" cy="407704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Are you in the same school today?</a:t>
            </a:r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535275" y="3947928"/>
            <a:ext cx="2965572" cy="37006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Who was your teacher? </a:t>
            </a:r>
          </a:p>
        </p:txBody>
      </p:sp>
      <p:sp>
        <p:nvSpPr>
          <p:cNvPr id="12" name="Title 20"/>
          <p:cNvSpPr txBox="1">
            <a:spLocks/>
          </p:cNvSpPr>
          <p:nvPr/>
        </p:nvSpPr>
        <p:spPr>
          <a:xfrm>
            <a:off x="535274" y="4455431"/>
            <a:ext cx="3331332" cy="364005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What did you do that day? </a:t>
            </a:r>
          </a:p>
        </p:txBody>
      </p:sp>
      <p:sp>
        <p:nvSpPr>
          <p:cNvPr id="13" name="Title 20"/>
          <p:cNvSpPr txBox="1">
            <a:spLocks/>
          </p:cNvSpPr>
          <p:nvPr/>
        </p:nvSpPr>
        <p:spPr>
          <a:xfrm>
            <a:off x="535274" y="5497668"/>
            <a:ext cx="4543061" cy="563896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What age were you when you started Junior Infants? </a:t>
            </a:r>
          </a:p>
        </p:txBody>
      </p:sp>
    </p:spTree>
    <p:extLst>
      <p:ext uri="{BB962C8B-B14F-4D97-AF65-F5344CB8AC3E}">
        <p14:creationId xmlns:p14="http://schemas.microsoft.com/office/powerpoint/2010/main" val="161827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/>
          <a:stretch/>
        </p:blipFill>
        <p:spPr>
          <a:xfrm>
            <a:off x="4699844" y="2368609"/>
            <a:ext cx="3983720" cy="3224255"/>
          </a:xfrm>
          <a:prstGeom prst="rect">
            <a:avLst/>
          </a:prstGeom>
        </p:spPr>
      </p:pic>
      <p:sp>
        <p:nvSpPr>
          <p:cNvPr id="5" name="Title 20"/>
          <p:cNvSpPr txBox="1">
            <a:spLocks/>
          </p:cNvSpPr>
          <p:nvPr/>
        </p:nvSpPr>
        <p:spPr>
          <a:xfrm>
            <a:off x="552691" y="2645212"/>
            <a:ext cx="5377846" cy="592852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b="0" dirty="0"/>
              <a:t>Of course, there are many more to come. </a:t>
            </a:r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552691" y="3413914"/>
            <a:ext cx="5377846" cy="748783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b="0" dirty="0">
                <a:solidFill>
                  <a:schemeClr val="bg1"/>
                </a:solidFill>
              </a:rPr>
              <a:t>Why not explore some artefacts from your past to learn more about how far you have come? </a:t>
            </a: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552691" y="4432909"/>
            <a:ext cx="5377846" cy="925923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b="0" dirty="0"/>
              <a:t>Looking at photographs and baby books and speaking to your family are great ways to learn about yourself.  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92851" y="655064"/>
            <a:ext cx="8148767" cy="1243405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These are just some of the very important dates and events in your life. </a:t>
            </a:r>
          </a:p>
        </p:txBody>
      </p:sp>
    </p:spTree>
    <p:extLst>
      <p:ext uri="{BB962C8B-B14F-4D97-AF65-F5344CB8AC3E}">
        <p14:creationId xmlns:p14="http://schemas.microsoft.com/office/powerpoint/2010/main" val="33046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92851" y="655064"/>
            <a:ext cx="8148767" cy="1218380"/>
          </a:xfrm>
          <a:solidFill>
            <a:srgbClr val="007AC3"/>
          </a:solidFill>
        </p:spPr>
        <p:txBody>
          <a:bodyPr lIns="108000" tIns="108000" rIns="108000" bIns="108000"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Important Dates and Events 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in My Life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7" r="18652"/>
          <a:stretch/>
        </p:blipFill>
        <p:spPr>
          <a:xfrm>
            <a:off x="813733" y="2119959"/>
            <a:ext cx="4135771" cy="3901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29"/>
          <a:stretch/>
        </p:blipFill>
        <p:spPr>
          <a:xfrm>
            <a:off x="5361263" y="2119959"/>
            <a:ext cx="2809614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870355" y="4124361"/>
            <a:ext cx="5043884" cy="976145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</a:rPr>
              <a:t>Even though you may not remember most of them, they are very special to you and your family. </a:t>
            </a:r>
          </a:p>
        </p:txBody>
      </p:sp>
      <p:sp>
        <p:nvSpPr>
          <p:cNvPr id="3" name="Title 20"/>
          <p:cNvSpPr>
            <a:spLocks noGrp="1"/>
          </p:cNvSpPr>
          <p:nvPr>
            <p:ph type="title"/>
          </p:nvPr>
        </p:nvSpPr>
        <p:spPr>
          <a:xfrm>
            <a:off x="492851" y="655064"/>
            <a:ext cx="8148767" cy="1291749"/>
          </a:xfrm>
          <a:solidFill>
            <a:srgbClr val="007AC3"/>
          </a:solidFill>
        </p:spPr>
        <p:txBody>
          <a:bodyPr lIns="108000" tIns="108000" rIns="108000" bIns="108000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is it important to look back at important dates and events in our lives?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870355" y="2778877"/>
            <a:ext cx="5043884" cy="861945"/>
          </a:xfrm>
          <a:prstGeom prst="roundRect">
            <a:avLst>
              <a:gd name="adj" fmla="val 9641"/>
            </a:avLst>
          </a:prstGeom>
          <a:noFill/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1800" b="0" dirty="0"/>
              <a:t>You have had some very important events in your life so far.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29"/>
          <a:stretch/>
        </p:blipFill>
        <p:spPr>
          <a:xfrm>
            <a:off x="5772324" y="2173641"/>
            <a:ext cx="2809614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>
            <a:spLocks noGrp="1"/>
          </p:cNvSpPr>
          <p:nvPr>
            <p:ph type="title"/>
          </p:nvPr>
        </p:nvSpPr>
        <p:spPr>
          <a:xfrm>
            <a:off x="492851" y="655064"/>
            <a:ext cx="8148767" cy="703953"/>
          </a:xfrm>
          <a:solidFill>
            <a:srgbClr val="007AC3"/>
          </a:solidFill>
        </p:spPr>
        <p:txBody>
          <a:bodyPr lIns="108000" tIns="108000" rIns="108000" bIns="108000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Think – Pair – Share 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48" y="3925968"/>
            <a:ext cx="2900816" cy="2386747"/>
          </a:xfrm>
          <a:prstGeom prst="rect">
            <a:avLst/>
          </a:prstGeom>
        </p:spPr>
      </p:pic>
      <p:sp>
        <p:nvSpPr>
          <p:cNvPr id="6" name="Title 20"/>
          <p:cNvSpPr txBox="1">
            <a:spLocks/>
          </p:cNvSpPr>
          <p:nvPr/>
        </p:nvSpPr>
        <p:spPr>
          <a:xfrm>
            <a:off x="530601" y="1466009"/>
            <a:ext cx="8073266" cy="461650"/>
          </a:xfrm>
          <a:prstGeom prst="roundRect">
            <a:avLst>
              <a:gd name="adj" fmla="val 9641"/>
            </a:avLst>
          </a:prstGeom>
          <a:noFill/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1800" b="0" dirty="0"/>
              <a:t>Can you think of any very important dates or events in your life so far?</a:t>
            </a: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568353" y="2034651"/>
            <a:ext cx="3374474" cy="1052498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</a:rPr>
              <a:t>Discuss them with the student beside you, then share with the class!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73" y="2172670"/>
            <a:ext cx="5533045" cy="21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2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>
            <a:spLocks noGrp="1"/>
          </p:cNvSpPr>
          <p:nvPr>
            <p:ph type="title"/>
          </p:nvPr>
        </p:nvSpPr>
        <p:spPr>
          <a:xfrm>
            <a:off x="492851" y="655064"/>
            <a:ext cx="8148767" cy="1291749"/>
          </a:xfrm>
          <a:solidFill>
            <a:srgbClr val="007AC3"/>
          </a:solidFill>
        </p:spPr>
        <p:txBody>
          <a:bodyPr lIns="108000" tIns="108000" rIns="108000" bIns="108000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Let’s have a look at some important dates and events in our lives.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23" y="3322170"/>
            <a:ext cx="1786660" cy="1191107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22" y="3321604"/>
            <a:ext cx="1787511" cy="1191674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1" y="4647631"/>
            <a:ext cx="1785810" cy="1190539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80" y="3321604"/>
            <a:ext cx="1787509" cy="1191673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5"/>
          <a:stretch/>
        </p:blipFill>
        <p:spPr>
          <a:xfrm>
            <a:off x="4638822" y="4646498"/>
            <a:ext cx="1787509" cy="1191672"/>
          </a:xfrm>
          <a:prstGeom prst="rect">
            <a:avLst/>
          </a:prstGeom>
        </p:spPr>
      </p:pic>
      <p:sp>
        <p:nvSpPr>
          <p:cNvPr id="12" name="Title 20"/>
          <p:cNvSpPr txBox="1">
            <a:spLocks/>
          </p:cNvSpPr>
          <p:nvPr/>
        </p:nvSpPr>
        <p:spPr>
          <a:xfrm>
            <a:off x="2217267" y="2202669"/>
            <a:ext cx="4683156" cy="861945"/>
          </a:xfrm>
          <a:prstGeom prst="roundRect">
            <a:avLst>
              <a:gd name="adj" fmla="val 9641"/>
            </a:avLst>
          </a:prstGeom>
          <a:noFill/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1800" b="0" dirty="0"/>
              <a:t>Click on the images below to have a look at some of the important dates and events in our lives. </a:t>
            </a:r>
          </a:p>
        </p:txBody>
      </p:sp>
      <p:pic>
        <p:nvPicPr>
          <p:cNvPr id="13" name="Picture 1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2" r="3152"/>
          <a:stretch/>
        </p:blipFill>
        <p:spPr>
          <a:xfrm>
            <a:off x="2671324" y="4646497"/>
            <a:ext cx="1786660" cy="1191672"/>
          </a:xfrm>
          <a:prstGeom prst="rect">
            <a:avLst/>
          </a:prstGeom>
        </p:spPr>
      </p:pic>
      <p:pic>
        <p:nvPicPr>
          <p:cNvPr id="2" name="Picture 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1" y="3320470"/>
            <a:ext cx="1785810" cy="1190540"/>
          </a:xfrm>
          <a:prstGeom prst="rect">
            <a:avLst/>
          </a:prstGeom>
        </p:spPr>
      </p:pic>
      <p:pic>
        <p:nvPicPr>
          <p:cNvPr id="11" name="Picture 10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69" y="4646497"/>
            <a:ext cx="1766820" cy="11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7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1"/>
          <a:stretch/>
        </p:blipFill>
        <p:spPr>
          <a:xfrm>
            <a:off x="2331367" y="1627822"/>
            <a:ext cx="6352196" cy="4529700"/>
          </a:xfrm>
          <a:prstGeom prst="rect">
            <a:avLst/>
          </a:prstGeom>
        </p:spPr>
      </p:pic>
      <p:sp>
        <p:nvSpPr>
          <p:cNvPr id="3" name="Title 20"/>
          <p:cNvSpPr txBox="1">
            <a:spLocks/>
          </p:cNvSpPr>
          <p:nvPr/>
        </p:nvSpPr>
        <p:spPr>
          <a:xfrm>
            <a:off x="492851" y="655064"/>
            <a:ext cx="8148767" cy="754285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The Day You Were Born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535274" y="1593272"/>
            <a:ext cx="5377846" cy="856313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This was a very important day for your family. You entered into their world and everything changed. </a:t>
            </a:r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535274" y="2511545"/>
            <a:ext cx="5151423" cy="449369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Were you the first baby born in your family? </a:t>
            </a: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535274" y="5775209"/>
            <a:ext cx="5656521" cy="382313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What do parents have to do for a newborn baby?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535274" y="3036836"/>
            <a:ext cx="5377846" cy="35383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Were you a new baby brother to your siblings?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535274" y="3466597"/>
            <a:ext cx="5151423" cy="407704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Were you a new baby sister to your siblings?</a:t>
            </a:r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535274" y="3947928"/>
            <a:ext cx="5247217" cy="843133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Share your birthday with your class – is there anyone that was born on the same day as you?</a:t>
            </a:r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535274" y="4847270"/>
            <a:ext cx="5247217" cy="840559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You needed a lot of care when you were born and your parents and family would have been very busy taking care of you. </a:t>
            </a:r>
          </a:p>
        </p:txBody>
      </p:sp>
      <p:sp>
        <p:nvSpPr>
          <p:cNvPr id="12" name="Title 20">
            <a:hlinkClick r:id="rId3" action="ppaction://hlinksldjump"/>
          </p:cNvPr>
          <p:cNvSpPr txBox="1">
            <a:spLocks/>
          </p:cNvSpPr>
          <p:nvPr/>
        </p:nvSpPr>
        <p:spPr>
          <a:xfrm>
            <a:off x="7428411" y="5933741"/>
            <a:ext cx="1213207" cy="407704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888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8"/>
          <a:stretch/>
        </p:blipFill>
        <p:spPr>
          <a:xfrm>
            <a:off x="4163175" y="2223213"/>
            <a:ext cx="4519431" cy="3282040"/>
          </a:xfrm>
          <a:prstGeom prst="rect">
            <a:avLst/>
          </a:prstGeom>
        </p:spPr>
      </p:pic>
      <p:sp>
        <p:nvSpPr>
          <p:cNvPr id="3" name="Title 20"/>
          <p:cNvSpPr txBox="1">
            <a:spLocks/>
          </p:cNvSpPr>
          <p:nvPr/>
        </p:nvSpPr>
        <p:spPr>
          <a:xfrm>
            <a:off x="492851" y="655064"/>
            <a:ext cx="8148767" cy="754285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Crawling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492851" y="2223213"/>
            <a:ext cx="5151422" cy="589656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/>
              <a:buChar char="•"/>
            </a:pPr>
            <a:r>
              <a:rPr lang="en-US" sz="1800" b="0" dirty="0"/>
              <a:t>After a few months, you became stronger and you were able to sit up. </a:t>
            </a: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92850" y="2883476"/>
            <a:ext cx="5151423" cy="876765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Some babies start crawling as young as 6 months! Not all babies crawl at the same time. It might be later for others. 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92850" y="3841092"/>
            <a:ext cx="5151423" cy="817993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/>
              <a:buChar char="•"/>
            </a:pPr>
            <a:r>
              <a:rPr lang="en-US" sz="1800" b="0" dirty="0"/>
              <a:t>Things would have become extra busy for your family, keeping an eye on you at all times. 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92850" y="4748644"/>
            <a:ext cx="5151423" cy="737942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Maybe you can ask the adults at home what age you were when you started to crawl. </a:t>
            </a:r>
          </a:p>
        </p:txBody>
      </p:sp>
      <p:sp>
        <p:nvSpPr>
          <p:cNvPr id="11" name="Title 20">
            <a:hlinkClick r:id="rId3" action="ppaction://hlinksldjump"/>
          </p:cNvPr>
          <p:cNvSpPr txBox="1">
            <a:spLocks/>
          </p:cNvSpPr>
          <p:nvPr/>
        </p:nvSpPr>
        <p:spPr>
          <a:xfrm>
            <a:off x="7428411" y="5933741"/>
            <a:ext cx="1213207" cy="407704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5221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92851" y="655064"/>
            <a:ext cx="8148767" cy="754285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Your First Word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45"/>
          <a:stretch/>
        </p:blipFill>
        <p:spPr>
          <a:xfrm>
            <a:off x="3282047" y="1759132"/>
            <a:ext cx="5226387" cy="4293325"/>
          </a:xfrm>
          <a:prstGeom prst="rect">
            <a:avLst/>
          </a:prstGeom>
        </p:spPr>
      </p:pic>
      <p:sp>
        <p:nvSpPr>
          <p:cNvPr id="6" name="Title 20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28474" y="4764947"/>
            <a:ext cx="1233882" cy="478173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Next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92852" y="1759132"/>
            <a:ext cx="5151422" cy="731520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When a baby says their first word, it can be a very exciting time for their family! 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92851" y="2561259"/>
            <a:ext cx="5151423" cy="876765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Can you guess what the most common first word is? 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92851" y="3518875"/>
            <a:ext cx="5151423" cy="817993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Go to the next slide when you are ready to find out!</a:t>
            </a:r>
          </a:p>
        </p:txBody>
      </p:sp>
    </p:spTree>
    <p:extLst>
      <p:ext uri="{BB962C8B-B14F-4D97-AF65-F5344CB8AC3E}">
        <p14:creationId xmlns:p14="http://schemas.microsoft.com/office/powerpoint/2010/main" val="21854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92851" y="655064"/>
            <a:ext cx="8148767" cy="754285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Research Results 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r="24931"/>
          <a:stretch/>
        </p:blipFill>
        <p:spPr>
          <a:xfrm>
            <a:off x="4781007" y="1625661"/>
            <a:ext cx="3860612" cy="4705188"/>
          </a:xfrm>
          <a:prstGeom prst="rect">
            <a:avLst/>
          </a:prstGeom>
        </p:spPr>
      </p:pic>
      <p:sp>
        <p:nvSpPr>
          <p:cNvPr id="6" name="Title 20"/>
          <p:cNvSpPr txBox="1">
            <a:spLocks/>
          </p:cNvSpPr>
          <p:nvPr/>
        </p:nvSpPr>
        <p:spPr>
          <a:xfrm>
            <a:off x="492852" y="1625661"/>
            <a:ext cx="5151422" cy="589656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Research shows that the most common first baby word is…</a:t>
            </a: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1564006" y="2431629"/>
            <a:ext cx="2433230" cy="497866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1"/>
                </a:solidFill>
              </a:rPr>
              <a:t>‘Dada’ or ‘Daddy’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1163412" y="3289720"/>
            <a:ext cx="3504384" cy="501146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Next is ‘Mama’ or ‘Mammy’. 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92851" y="4151092"/>
            <a:ext cx="4950007" cy="542828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1"/>
                </a:solidFill>
              </a:rPr>
              <a:t>Do you know what your first word was? </a:t>
            </a:r>
          </a:p>
        </p:txBody>
      </p:sp>
      <p:sp>
        <p:nvSpPr>
          <p:cNvPr id="12" name="Title 20">
            <a:hlinkClick r:id="rId3" action="ppaction://hlinksldjump"/>
          </p:cNvPr>
          <p:cNvSpPr txBox="1">
            <a:spLocks/>
          </p:cNvSpPr>
          <p:nvPr/>
        </p:nvSpPr>
        <p:spPr>
          <a:xfrm>
            <a:off x="7428411" y="5933741"/>
            <a:ext cx="1213207" cy="407704"/>
          </a:xfrm>
          <a:prstGeom prst="roundRect">
            <a:avLst>
              <a:gd name="adj" fmla="val 9641"/>
            </a:avLst>
          </a:prstGeom>
          <a:solidFill>
            <a:srgbClr val="007AC3"/>
          </a:solidFill>
          <a:ln w="25400">
            <a:solidFill>
              <a:srgbClr val="007AC3"/>
            </a:solidFill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954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241</TotalTime>
  <Words>811</Words>
  <Application>Microsoft Macintosh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Twinkl</vt:lpstr>
      <vt:lpstr>Calibri</vt:lpstr>
      <vt:lpstr>Arial</vt:lpstr>
      <vt:lpstr>Office Theme</vt:lpstr>
      <vt:lpstr>PowerPoint Presentation</vt:lpstr>
      <vt:lpstr>Important Dates and Events  in My Life</vt:lpstr>
      <vt:lpstr>Why is it important to look back at important dates and events in our lives?</vt:lpstr>
      <vt:lpstr>Think – Pair – Share </vt:lpstr>
      <vt:lpstr>Let’s have a look at some important dates and events in our lives.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Claire Finlay</cp:lastModifiedBy>
  <cp:revision>20</cp:revision>
  <dcterms:created xsi:type="dcterms:W3CDTF">2019-09-30T08:52:21Z</dcterms:created>
  <dcterms:modified xsi:type="dcterms:W3CDTF">2020-05-14T07:26:19Z</dcterms:modified>
</cp:coreProperties>
</file>