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67" r:id="rId10"/>
  </p:sldIdLst>
  <p:sldSz cx="9144000" cy="6858000" type="screen4x3"/>
  <p:notesSz cx="6858000" cy="9144000"/>
  <p:embeddedFontLst>
    <p:embeddedFont>
      <p:font typeface="Twinkl" panose="020B0604020202020204" pitchFamily="2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CCD"/>
    <a:srgbClr val="663C90"/>
    <a:srgbClr val="18A0DB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-1218" y="-96"/>
      </p:cViewPr>
      <p:guideLst>
        <p:guide orient="horz" pos="2160"/>
        <p:guide orient="horz" pos="3974"/>
        <p:guide orient="horz" pos="346"/>
        <p:guide orient="horz" pos="459"/>
        <p:guide orient="horz" pos="3861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5961BB5-A526-450C-A590-FA23DAB72E60}" type="datetimeFigureOut">
              <a:rPr lang="en-GB"/>
              <a:pPr>
                <a:defRPr/>
              </a:pPr>
              <a:t>28/05/2020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3CA06C65-F052-4A5E-B93F-A4F663BCD7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8437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08EBAB6-7B24-490F-A755-F3C8EBEE3486}" type="datetimeFigureOut">
              <a:rPr lang="en-GB"/>
              <a:pPr>
                <a:defRPr/>
              </a:pPr>
              <a:t>28/05/2020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1E3C7A8A-399B-4BA4-8191-E54D1A1D40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4813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xmlns="" id="{DFAF935A-BB33-47DF-BAC3-5F3BAC1BD048}"/>
              </a:ext>
            </a:extLst>
          </p:cNvPr>
          <p:cNvSpPr/>
          <p:nvPr userDrawn="1"/>
        </p:nvSpPr>
        <p:spPr>
          <a:xfrm>
            <a:off x="4137025" y="5562600"/>
            <a:ext cx="869950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920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A4C00B48-4805-4301-9FC5-4D182C4EFC7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11660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xmlns="" id="{25C0B255-117A-4DA3-99C9-F0CC5921233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95806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96077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xmlns="" id="{E5F801A6-ECEE-4BCF-8777-3EE1DA8F69C2}"/>
              </a:ext>
            </a:extLst>
          </p:cNvPr>
          <p:cNvSpPr/>
          <p:nvPr userDrawn="1"/>
        </p:nvSpPr>
        <p:spPr>
          <a:xfrm>
            <a:off x="4137025" y="3152775"/>
            <a:ext cx="869950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71560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2" r:id="rId4"/>
    <p:sldLayoutId id="2147483676" r:id="rId5"/>
  </p:sldLayoutIdLst>
  <p:transition spd="slow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EC1502-3458-473E-AE25-CBD18C92A95C}"/>
              </a:ext>
            </a:extLst>
          </p:cNvPr>
          <p:cNvSpPr/>
          <p:nvPr/>
        </p:nvSpPr>
        <p:spPr>
          <a:xfrm>
            <a:off x="1803400" y="2371725"/>
            <a:ext cx="5537200" cy="2459038"/>
          </a:xfrm>
          <a:prstGeom prst="rect">
            <a:avLst/>
          </a:prstGeom>
          <a:solidFill>
            <a:srgbClr val="9D9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E92E762-18C1-48FC-943F-574B451E7229}"/>
              </a:ext>
            </a:extLst>
          </p:cNvPr>
          <p:cNvSpPr/>
          <p:nvPr/>
        </p:nvSpPr>
        <p:spPr>
          <a:xfrm>
            <a:off x="0" y="558800"/>
            <a:ext cx="9144000" cy="847725"/>
          </a:xfrm>
          <a:prstGeom prst="rect">
            <a:avLst/>
          </a:prstGeom>
          <a:solidFill>
            <a:srgbClr val="66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IE" sz="3600" dirty="0">
                <a:solidFill>
                  <a:schemeClr val="bg1"/>
                </a:solidFill>
              </a:rPr>
              <a:t>Irish Schools in the Past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2265363" y="2563813"/>
            <a:ext cx="46132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IE" altLang="en-US" sz="2000" b="1"/>
              <a:t>Examine the images in this PowerPoint to see what Irish schools were like in the past.</a:t>
            </a:r>
          </a:p>
          <a:p>
            <a:pPr algn="ctr" eaLnBrk="1" hangingPunct="1"/>
            <a:endParaRPr lang="en-IE" altLang="en-US" sz="2000" b="1"/>
          </a:p>
          <a:p>
            <a:pPr algn="ctr" eaLnBrk="1" hangingPunct="1"/>
            <a:r>
              <a:rPr lang="en-GB" altLang="en-US" sz="2000" b="1"/>
              <a:t>See if you notice any similarities or differences between then and now.</a:t>
            </a:r>
            <a:endParaRPr lang="en-IE" altLang="en-US" sz="2000" b="1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7"/>
          <p:cNvGrpSpPr>
            <a:grpSpLocks/>
          </p:cNvGrpSpPr>
          <p:nvPr/>
        </p:nvGrpSpPr>
        <p:grpSpPr bwMode="auto">
          <a:xfrm>
            <a:off x="1290638" y="1046163"/>
            <a:ext cx="6562725" cy="4625975"/>
            <a:chOff x="2003292" y="439693"/>
            <a:chExt cx="5616810" cy="3959276"/>
          </a:xfrm>
        </p:grpSpPr>
        <p:pic>
          <p:nvPicPr>
            <p:cNvPr id="922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74"/>
            <a:stretch>
              <a:fillRect/>
            </a:stretch>
          </p:blipFill>
          <p:spPr bwMode="auto">
            <a:xfrm>
              <a:off x="2537517" y="925738"/>
              <a:ext cx="4548359" cy="30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2059" y="-389074"/>
              <a:ext cx="3959276" cy="561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66725" y="588963"/>
            <a:ext cx="2589213" cy="2655887"/>
            <a:chOff x="466629" y="588230"/>
            <a:chExt cx="2589558" cy="2655909"/>
          </a:xfrm>
        </p:grpSpPr>
        <p:pic>
          <p:nvPicPr>
            <p:cNvPr id="9223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2373">
              <a:off x="466629" y="588230"/>
              <a:ext cx="2589558" cy="265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Rectangle 11"/>
            <p:cNvSpPr>
              <a:spLocks noChangeArrowheads="1"/>
            </p:cNvSpPr>
            <p:nvPr/>
          </p:nvSpPr>
          <p:spPr bwMode="auto">
            <a:xfrm rot="753612">
              <a:off x="784905" y="805181"/>
              <a:ext cx="2088209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endParaRPr lang="en-IE" altLang="en-US" sz="2000"/>
            </a:p>
            <a:p>
              <a:pPr eaLnBrk="1" hangingPunct="1"/>
              <a:r>
                <a:rPr lang="en-IE" altLang="en-US" sz="2000"/>
                <a:t>This photo was taken in a school in Waterford in the early 1900s. 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908675" y="4089400"/>
            <a:ext cx="2589213" cy="2655888"/>
            <a:chOff x="5908937" y="4089868"/>
            <a:chExt cx="2589558" cy="2655909"/>
          </a:xfrm>
        </p:grpSpPr>
        <p:pic>
          <p:nvPicPr>
            <p:cNvPr id="9221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937" y="4089868"/>
              <a:ext cx="2589558" cy="265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Rectangle 10"/>
            <p:cNvSpPr>
              <a:spLocks noChangeArrowheads="1"/>
            </p:cNvSpPr>
            <p:nvPr/>
          </p:nvSpPr>
          <p:spPr bwMode="auto">
            <a:xfrm rot="-590987">
              <a:off x="6173510" y="4627232"/>
              <a:ext cx="206041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r>
                <a:rPr lang="en-GB" altLang="en-US" sz="2000" b="1"/>
                <a:t>How many boys can you see in the classroom in this picture?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9"/>
          <p:cNvGrpSpPr>
            <a:grpSpLocks/>
          </p:cNvGrpSpPr>
          <p:nvPr/>
        </p:nvGrpSpPr>
        <p:grpSpPr bwMode="auto">
          <a:xfrm rot="-165924">
            <a:off x="1349375" y="790575"/>
            <a:ext cx="6445250" cy="5276850"/>
            <a:chOff x="2121273" y="671607"/>
            <a:chExt cx="5056729" cy="4140574"/>
          </a:xfrm>
        </p:grpSpPr>
        <p:pic>
          <p:nvPicPr>
            <p:cNvPr id="1024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" t="5225" r="2216"/>
            <a:stretch>
              <a:fillRect/>
            </a:stretch>
          </p:blipFill>
          <p:spPr bwMode="auto">
            <a:xfrm rot="152973">
              <a:off x="2526651" y="1151194"/>
              <a:ext cx="4159704" cy="3198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9" t="5135" r="12532" b="5322"/>
            <a:stretch>
              <a:fillRect/>
            </a:stretch>
          </p:blipFill>
          <p:spPr bwMode="auto">
            <a:xfrm rot="169835">
              <a:off x="2121273" y="671607"/>
              <a:ext cx="5056729" cy="4140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930900" y="827088"/>
            <a:ext cx="2530475" cy="3489325"/>
            <a:chOff x="5931585" y="826500"/>
            <a:chExt cx="2530136" cy="34891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43DDD9A-6A64-4B66-958D-0250049094C5}"/>
                </a:ext>
              </a:extLst>
            </p:cNvPr>
            <p:cNvSpPr/>
            <p:nvPr/>
          </p:nvSpPr>
          <p:spPr>
            <a:xfrm rot="21163403">
              <a:off x="5931585" y="1363044"/>
              <a:ext cx="2530136" cy="2952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0245" name="TextBox 2"/>
            <p:cNvSpPr txBox="1">
              <a:spLocks noChangeArrowheads="1"/>
            </p:cNvSpPr>
            <p:nvPr/>
          </p:nvSpPr>
          <p:spPr bwMode="auto">
            <a:xfrm rot="-442169">
              <a:off x="6034854" y="1747478"/>
              <a:ext cx="2368548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r>
                <a:rPr lang="en-IE" altLang="en-US" sz="2000"/>
                <a:t>This photo shows children in Galway with their two teachers.</a:t>
              </a:r>
            </a:p>
            <a:p>
              <a:pPr eaLnBrk="1" hangingPunct="1"/>
              <a:endParaRPr lang="en-IE" altLang="en-US" sz="1200"/>
            </a:p>
            <a:p>
              <a:pPr eaLnBrk="1" hangingPunct="1"/>
              <a:r>
                <a:rPr lang="en-IE" altLang="en-US" sz="2000"/>
                <a:t>This photo dates back to approx. 1902.</a:t>
              </a:r>
            </a:p>
          </p:txBody>
        </p:sp>
        <p:pic>
          <p:nvPicPr>
            <p:cNvPr id="10246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08" b="45782"/>
            <a:stretch>
              <a:fillRect/>
            </a:stretch>
          </p:blipFill>
          <p:spPr bwMode="auto">
            <a:xfrm rot="4971615">
              <a:off x="6279276" y="823509"/>
              <a:ext cx="946902" cy="952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1"/>
          <p:cNvGrpSpPr>
            <a:grpSpLocks/>
          </p:cNvGrpSpPr>
          <p:nvPr/>
        </p:nvGrpSpPr>
        <p:grpSpPr bwMode="auto">
          <a:xfrm rot="-238366">
            <a:off x="1208088" y="992188"/>
            <a:ext cx="6727825" cy="4614862"/>
            <a:chOff x="2019089" y="1411110"/>
            <a:chExt cx="4830611" cy="3313286"/>
          </a:xfrm>
        </p:grpSpPr>
        <p:grpSp>
          <p:nvGrpSpPr>
            <p:cNvPr id="11272" name="Group 7"/>
            <p:cNvGrpSpPr>
              <a:grpSpLocks/>
            </p:cNvGrpSpPr>
            <p:nvPr/>
          </p:nvGrpSpPr>
          <p:grpSpPr bwMode="auto">
            <a:xfrm>
              <a:off x="2161712" y="1433179"/>
              <a:ext cx="4571999" cy="3174896"/>
              <a:chOff x="2286000" y="1841552"/>
              <a:chExt cx="4571999" cy="3174896"/>
            </a:xfrm>
          </p:grpSpPr>
          <p:pic>
            <p:nvPicPr>
              <p:cNvPr id="11275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5919">
                <a:off x="2286000" y="1841552"/>
                <a:ext cx="4571999" cy="3174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6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70" b="7240"/>
              <a:stretch>
                <a:fillRect/>
              </a:stretch>
            </p:blipFill>
            <p:spPr bwMode="auto">
              <a:xfrm>
                <a:off x="2496947" y="2104007"/>
                <a:ext cx="4143549" cy="2636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73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08" b="45782"/>
            <a:stretch>
              <a:fillRect/>
            </a:stretch>
          </p:blipFill>
          <p:spPr bwMode="auto">
            <a:xfrm>
              <a:off x="2019089" y="1411110"/>
              <a:ext cx="679724" cy="684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008" b="45782"/>
            <a:stretch>
              <a:fillRect/>
            </a:stretch>
          </p:blipFill>
          <p:spPr bwMode="auto">
            <a:xfrm>
              <a:off x="6169976" y="4040378"/>
              <a:ext cx="679724" cy="684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354138" y="4057650"/>
            <a:ext cx="3868737" cy="2114550"/>
            <a:chOff x="1354002" y="4057939"/>
            <a:chExt cx="3869358" cy="2113656"/>
          </a:xfrm>
        </p:grpSpPr>
        <p:grpSp>
          <p:nvGrpSpPr>
            <p:cNvPr id="11268" name="Group 17"/>
            <p:cNvGrpSpPr>
              <a:grpSpLocks/>
            </p:cNvGrpSpPr>
            <p:nvPr/>
          </p:nvGrpSpPr>
          <p:grpSpPr bwMode="auto">
            <a:xfrm>
              <a:off x="1354002" y="4057939"/>
              <a:ext cx="3869358" cy="2113656"/>
              <a:chOff x="1354002" y="4057939"/>
              <a:chExt cx="3869358" cy="211365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83B7BF20-5421-475C-AC76-1EC30AEC28F3}"/>
                  </a:ext>
                </a:extLst>
              </p:cNvPr>
              <p:cNvSpPr/>
              <p:nvPr/>
            </p:nvSpPr>
            <p:spPr>
              <a:xfrm rot="521591">
                <a:off x="1487373" y="4140454"/>
                <a:ext cx="3735987" cy="20311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pic>
            <p:nvPicPr>
              <p:cNvPr id="11271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33" t="3223" r="45284" b="31921"/>
              <a:stretch>
                <a:fillRect/>
              </a:stretch>
            </p:blipFill>
            <p:spPr bwMode="auto">
              <a:xfrm rot="-1283658">
                <a:off x="1354002" y="4057939"/>
                <a:ext cx="428340" cy="1285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69" name="TextBox 2"/>
            <p:cNvSpPr txBox="1">
              <a:spLocks noChangeArrowheads="1"/>
            </p:cNvSpPr>
            <p:nvPr/>
          </p:nvSpPr>
          <p:spPr bwMode="auto">
            <a:xfrm rot="549861">
              <a:off x="1924425" y="4272016"/>
              <a:ext cx="3170190" cy="178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r>
                <a:rPr lang="en-IE" altLang="en-US" sz="2000"/>
                <a:t>A group of boys outside a school in Connemara around 1890.</a:t>
              </a:r>
            </a:p>
            <a:p>
              <a:pPr eaLnBrk="1" hangingPunct="1"/>
              <a:endParaRPr lang="en-IE" altLang="en-US" sz="1000"/>
            </a:p>
            <a:p>
              <a:pPr eaLnBrk="1" hangingPunct="1"/>
              <a:r>
                <a:rPr lang="en-IE" altLang="en-US" sz="2000" b="1"/>
                <a:t>Do you notice anything interesting in this photo?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7"/>
          <p:cNvGrpSpPr>
            <a:grpSpLocks/>
          </p:cNvGrpSpPr>
          <p:nvPr/>
        </p:nvGrpSpPr>
        <p:grpSpPr bwMode="auto">
          <a:xfrm rot="-168886">
            <a:off x="590550" y="530225"/>
            <a:ext cx="8077200" cy="5711825"/>
            <a:chOff x="1466167" y="142772"/>
            <a:chExt cx="6439150" cy="4553222"/>
          </a:xfrm>
        </p:grpSpPr>
        <p:pic>
          <p:nvPicPr>
            <p:cNvPr id="12297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568">
              <a:off x="2459892" y="738310"/>
              <a:ext cx="4318559" cy="334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968">
              <a:off x="1466167" y="142772"/>
              <a:ext cx="6439150" cy="455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016625" y="854075"/>
            <a:ext cx="2803525" cy="2811463"/>
            <a:chOff x="6016509" y="854016"/>
            <a:chExt cx="2803164" cy="2812212"/>
          </a:xfrm>
        </p:grpSpPr>
        <p:pic>
          <p:nvPicPr>
            <p:cNvPr id="1229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6509" y="854016"/>
              <a:ext cx="2741956" cy="281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Rectangle 10"/>
            <p:cNvSpPr>
              <a:spLocks noChangeArrowheads="1"/>
            </p:cNvSpPr>
            <p:nvPr/>
          </p:nvSpPr>
          <p:spPr bwMode="auto">
            <a:xfrm rot="-568984">
              <a:off x="6263297" y="1249097"/>
              <a:ext cx="2556376" cy="178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r>
                <a:rPr lang="en-IE" altLang="en-US" sz="2000"/>
                <a:t>A photo of a Wexford classroom.</a:t>
              </a:r>
            </a:p>
            <a:p>
              <a:pPr eaLnBrk="1" hangingPunct="1"/>
              <a:endParaRPr lang="en-IE" altLang="en-US" sz="1000"/>
            </a:p>
            <a:p>
              <a:pPr eaLnBrk="1" hangingPunct="1"/>
              <a:r>
                <a:rPr lang="en-IE" altLang="en-US" sz="2000"/>
                <a:t>This photo was taken around the year 1900.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945188" y="3887788"/>
            <a:ext cx="2687637" cy="2757487"/>
            <a:chOff x="5944876" y="3888481"/>
            <a:chExt cx="2687588" cy="2756451"/>
          </a:xfrm>
        </p:grpSpPr>
        <p:pic>
          <p:nvPicPr>
            <p:cNvPr id="12293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6986">
              <a:off x="5944876" y="3888481"/>
              <a:ext cx="2687588" cy="2756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4" name="TextBox 2"/>
            <p:cNvSpPr txBox="1">
              <a:spLocks noChangeArrowheads="1"/>
            </p:cNvSpPr>
            <p:nvPr/>
          </p:nvSpPr>
          <p:spPr bwMode="auto">
            <a:xfrm rot="696019">
              <a:off x="6245317" y="4387047"/>
              <a:ext cx="2208869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r>
                <a:rPr lang="en-IE" altLang="en-US" sz="2000" b="1"/>
                <a:t>How is the furniture in this classroom different to your classroom?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2"/>
          <p:cNvGrpSpPr>
            <a:grpSpLocks/>
          </p:cNvGrpSpPr>
          <p:nvPr/>
        </p:nvGrpSpPr>
        <p:grpSpPr bwMode="auto">
          <a:xfrm rot="215192">
            <a:off x="2387600" y="685800"/>
            <a:ext cx="4368800" cy="5311775"/>
            <a:chOff x="2859223" y="1496984"/>
            <a:chExt cx="3425554" cy="4166528"/>
          </a:xfrm>
        </p:grpSpPr>
        <p:grpSp>
          <p:nvGrpSpPr>
            <p:cNvPr id="13319" name="Group 9"/>
            <p:cNvGrpSpPr>
              <a:grpSpLocks/>
            </p:cNvGrpSpPr>
            <p:nvPr/>
          </p:nvGrpSpPr>
          <p:grpSpPr bwMode="auto">
            <a:xfrm>
              <a:off x="2859223" y="1777642"/>
              <a:ext cx="3425554" cy="3885870"/>
              <a:chOff x="2622430" y="1647696"/>
              <a:chExt cx="4038899" cy="4481642"/>
            </a:xfrm>
          </p:grpSpPr>
          <p:pic>
            <p:nvPicPr>
              <p:cNvPr id="13321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2430" y="1647696"/>
                <a:ext cx="4038899" cy="4481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2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2608" y="1915064"/>
                <a:ext cx="3432006" cy="3398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0000"/>
            <a:stretch>
              <a:fillRect/>
            </a:stretch>
          </p:blipFill>
          <p:spPr bwMode="auto">
            <a:xfrm rot="-1848463">
              <a:off x="4107427" y="1496984"/>
              <a:ext cx="929145" cy="793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133975" y="2041525"/>
            <a:ext cx="3246438" cy="3763963"/>
            <a:chOff x="5133682" y="2041145"/>
            <a:chExt cx="3246924" cy="376490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9C20E27-0B6B-4175-9CDB-539409404325}"/>
                </a:ext>
              </a:extLst>
            </p:cNvPr>
            <p:cNvSpPr/>
            <p:nvPr/>
          </p:nvSpPr>
          <p:spPr>
            <a:xfrm rot="21305506">
              <a:off x="5324211" y="2528630"/>
              <a:ext cx="3056395" cy="32774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17" name="TextBox 2"/>
            <p:cNvSpPr txBox="1">
              <a:spLocks noChangeArrowheads="1"/>
            </p:cNvSpPr>
            <p:nvPr/>
          </p:nvSpPr>
          <p:spPr bwMode="auto">
            <a:xfrm rot="-303848">
              <a:off x="5464639" y="3133448"/>
              <a:ext cx="2876310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r>
                <a:rPr lang="en-IE" altLang="en-US" sz="2000"/>
                <a:t>In this photo we can see a nun walking with first communion children across a road in Dublin.</a:t>
              </a:r>
            </a:p>
            <a:p>
              <a:pPr eaLnBrk="1" hangingPunct="1"/>
              <a:endParaRPr lang="en-IE" altLang="en-US" sz="2000"/>
            </a:p>
            <a:p>
              <a:pPr eaLnBrk="1" hangingPunct="1"/>
              <a:r>
                <a:rPr lang="en-IE" altLang="en-US" sz="2000"/>
                <a:t>This photo was taken in 1969.</a:t>
              </a:r>
            </a:p>
          </p:txBody>
        </p:sp>
        <p:pic>
          <p:nvPicPr>
            <p:cNvPr id="13318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4911">
              <a:off x="5133682" y="2041145"/>
              <a:ext cx="2561085" cy="1810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7"/>
          <p:cNvGrpSpPr>
            <a:grpSpLocks/>
          </p:cNvGrpSpPr>
          <p:nvPr/>
        </p:nvGrpSpPr>
        <p:grpSpPr bwMode="auto">
          <a:xfrm>
            <a:off x="1566863" y="990600"/>
            <a:ext cx="6010275" cy="4876800"/>
            <a:chOff x="1428368" y="1141997"/>
            <a:chExt cx="4945799" cy="4013288"/>
          </a:xfrm>
        </p:grpSpPr>
        <p:pic>
          <p:nvPicPr>
            <p:cNvPr id="1434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922" y="1555404"/>
              <a:ext cx="4172505" cy="317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894624" y="675741"/>
              <a:ext cx="4013288" cy="494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17525" y="3108325"/>
            <a:ext cx="3057525" cy="3213100"/>
            <a:chOff x="517682" y="3107584"/>
            <a:chExt cx="3056885" cy="321366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1E61640-CCF1-4BEF-A830-E2229E9E04A1}"/>
                </a:ext>
              </a:extLst>
            </p:cNvPr>
            <p:cNvSpPr/>
            <p:nvPr/>
          </p:nvSpPr>
          <p:spPr>
            <a:xfrm rot="559463">
              <a:off x="517682" y="3731581"/>
              <a:ext cx="3056885" cy="2589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341" name="TextBox 2"/>
            <p:cNvSpPr txBox="1">
              <a:spLocks noChangeArrowheads="1"/>
            </p:cNvSpPr>
            <p:nvPr/>
          </p:nvSpPr>
          <p:spPr bwMode="auto">
            <a:xfrm rot="582301">
              <a:off x="579060" y="4129977"/>
              <a:ext cx="2928220" cy="2092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r>
                <a:rPr lang="en-GB" altLang="en-US" sz="2000"/>
                <a:t>This class photo of a group of Dublin boys was taken in 1941.</a:t>
              </a:r>
            </a:p>
            <a:p>
              <a:pPr eaLnBrk="1" hangingPunct="1"/>
              <a:endParaRPr lang="en-IE" altLang="en-US" sz="1000"/>
            </a:p>
            <a:p>
              <a:pPr eaLnBrk="1" hangingPunct="1"/>
              <a:r>
                <a:rPr lang="en-GB" altLang="en-US" sz="2000" b="1"/>
                <a:t>How are their uniforms different to uniforms today</a:t>
              </a:r>
              <a:r>
                <a:rPr lang="en-IE" altLang="en-US" sz="2000" b="1"/>
                <a:t>?</a:t>
              </a:r>
            </a:p>
          </p:txBody>
        </p:sp>
        <p:pic>
          <p:nvPicPr>
            <p:cNvPr id="14342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0000"/>
            <a:stretch>
              <a:fillRect/>
            </a:stretch>
          </p:blipFill>
          <p:spPr bwMode="auto">
            <a:xfrm rot="-3287491">
              <a:off x="1611592" y="3194295"/>
              <a:ext cx="1184784" cy="101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229</TotalTime>
  <Words>180</Words>
  <Application>Microsoft Office PowerPoint</Application>
  <PresentationFormat>On-screen Show (4:3)</PresentationFormat>
  <Paragraphs>23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Twinkl</vt:lpstr>
      <vt:lpstr>Arial</vt:lpstr>
      <vt:lpstr>Calibri</vt:lpstr>
      <vt:lpstr>Office Theme</vt:lpstr>
      <vt:lpstr>PowerPoint Presentation</vt:lpstr>
      <vt:lpstr>Irish Schools in the Past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Broughton</dc:creator>
  <cp:lastModifiedBy>Jim</cp:lastModifiedBy>
  <cp:revision>17</cp:revision>
  <dcterms:created xsi:type="dcterms:W3CDTF">2020-01-06T10:17:37Z</dcterms:created>
  <dcterms:modified xsi:type="dcterms:W3CDTF">2020-05-28T17:43:26Z</dcterms:modified>
</cp:coreProperties>
</file>