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Twinkl" panose="020B0604020202020204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 SemiBold" pitchFamily="2" charset="0"/>
      <p:bold r:id="rId22"/>
    </p:embeddedFont>
    <p:embeddedFont>
      <p:font typeface="Sassoon Infant Rg" panose="02000503030000020003" pitchFamily="50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9B0"/>
    <a:srgbClr val="A7915F"/>
    <a:srgbClr val="31555F"/>
    <a:srgbClr val="EAEEEB"/>
    <a:srgbClr val="A6915F"/>
    <a:srgbClr val="AEC5E7"/>
    <a:srgbClr val="659190"/>
    <a:srgbClr val="446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48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BCB3CC4-4287-49A1-9B34-C927C9095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F7366C-9710-4C3B-9FED-E0DF7EA8C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FE4EC-50E5-4A64-90D4-7752639EB17D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B62ED7-149A-45DB-A7A5-91AC53C0A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487FB9-2C29-4F42-8DEA-AAC4BBFC4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2D7840C-0DDD-4BD7-AFF3-35CD1183EF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45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5E3DAB-A066-47AB-AD43-9D3F07B100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1E9A41-580C-4811-8ABB-7BAE1EA15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2B5D-A7A0-4BD9-87C2-9E9318274650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0A39237-1D6D-430A-8F0E-7A38DB8FF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57B34AE-4AF5-4443-B06C-0220BCA1D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5DB95-FDFA-4E60-9CB1-D63D4E7B0C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E93E2B-B9F6-4145-8385-5CA648270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D691B59-73F9-4C8D-874D-FE1E73FB79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6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3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A74A6796-39AE-40BD-BB49-7DA5A3D7DF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E5E8899A-701A-47FF-9C5E-0BF8A9C41FD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38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DE45A3F-B0A0-432B-BA62-F94AC74D6A7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102B040C-3BBF-46EA-877F-ECD77D817338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C51356-91E2-450C-889E-89E4EB25140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CBBD1C-7E4E-4014-A435-38C7BD0813D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E64EFEB4-7935-4BDF-BD4A-C670262D34F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0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Gods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457325"/>
            <a:ext cx="12239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20863"/>
            <a:ext cx="11509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543050"/>
            <a:ext cx="10080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24200"/>
            <a:ext cx="10906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348038"/>
            <a:ext cx="1589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755650" y="3556000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31555F"/>
                </a:solidFill>
              </a:rPr>
              <a:t>Frey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2266950" y="559911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31555F"/>
                </a:solidFill>
              </a:rPr>
              <a:t>Thor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3917950" y="4316413"/>
            <a:ext cx="1223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31555F"/>
                </a:solidFill>
              </a:rPr>
              <a:t>Odin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5837238" y="553878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31555F"/>
                </a:solidFill>
              </a:rPr>
              <a:t>Loki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7143750" y="3468688"/>
            <a:ext cx="1223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31555F"/>
                </a:solidFill>
              </a:rPr>
              <a:t>Freyja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Societal Ranks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622425"/>
            <a:ext cx="5175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B8E38050-C031-4179-8A9E-D4650BA9591E}"/>
              </a:ext>
            </a:extLst>
          </p:cNvPr>
          <p:cNvSpPr/>
          <p:nvPr/>
        </p:nvSpPr>
        <p:spPr>
          <a:xfrm>
            <a:off x="2819400" y="3070225"/>
            <a:ext cx="3508375" cy="3024188"/>
          </a:xfrm>
          <a:prstGeom prst="triangle">
            <a:avLst/>
          </a:prstGeom>
          <a:solidFill>
            <a:srgbClr val="D4C9B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02CD83D-C981-4460-98E4-BBDCD03BC0FE}"/>
              </a:ext>
            </a:extLst>
          </p:cNvPr>
          <p:cNvCxnSpPr/>
          <p:nvPr/>
        </p:nvCxnSpPr>
        <p:spPr>
          <a:xfrm>
            <a:off x="3898900" y="4221163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ED7A956-FDCB-418C-A6E9-46B6DEE6B813}"/>
              </a:ext>
            </a:extLst>
          </p:cNvPr>
          <p:cNvCxnSpPr/>
          <p:nvPr/>
        </p:nvCxnSpPr>
        <p:spPr>
          <a:xfrm>
            <a:off x="3395663" y="5086350"/>
            <a:ext cx="2376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6849B7A4-FEB0-49DE-8446-B0BE6C9C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403850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b="1" dirty="0">
                <a:solidFill>
                  <a:srgbClr val="31555F"/>
                </a:solidFill>
                <a:latin typeface="+mn-lt"/>
              </a:rPr>
              <a:t>Slaves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8CCDC875-4F8B-4389-9BEE-B2AAC5F6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3233738"/>
            <a:ext cx="6481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b="1" dirty="0">
                <a:solidFill>
                  <a:srgbClr val="31555F"/>
                </a:solidFill>
                <a:latin typeface="+mn-lt"/>
              </a:rPr>
              <a:t>Earls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b="1" dirty="0">
                <a:solidFill>
                  <a:srgbClr val="31555F"/>
                </a:solidFill>
                <a:latin typeface="+mn-lt"/>
              </a:rPr>
              <a:t>and Chieftains</a:t>
            </a:r>
            <a:endParaRPr lang="en-GB" altLang="en-US" sz="2400" b="1" dirty="0">
              <a:solidFill>
                <a:srgbClr val="31555F"/>
              </a:solidFill>
              <a:latin typeface="+mn-lt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794CFFDE-22CF-43EA-9799-0D0335FF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4176713"/>
            <a:ext cx="6481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b="1" dirty="0">
                <a:solidFill>
                  <a:srgbClr val="31555F"/>
                </a:solidFill>
                <a:latin typeface="+mn-lt"/>
              </a:rPr>
              <a:t>Freemen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b="1" dirty="0">
                <a:solidFill>
                  <a:srgbClr val="31555F"/>
                </a:solidFill>
                <a:latin typeface="+mn-lt"/>
              </a:rPr>
              <a:t>(most people)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Homes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344613"/>
            <a:ext cx="7853362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Most Viking houses were made of wood, stone or turf with thatched roofs.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all had a hole in the roof to let out smoke from the fire.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 fire was lit in the middle of the home for light and warmth.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 ‘smithy’ was a place to mend and make tools from iron.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22663"/>
            <a:ext cx="62103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4AF0488-3F09-4DE9-A6C9-FF262951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885112" cy="5408613"/>
          </a:xfrm>
          <a:prstGeom prst="roundRect">
            <a:avLst>
              <a:gd name="adj" fmla="val 41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30238" y="6127750"/>
            <a:ext cx="7883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 courtesy of  JsonLind(@flickr.com)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Clothes - Men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68488"/>
            <a:ext cx="1770063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D934331-B288-4421-9207-259435A73521}"/>
              </a:ext>
            </a:extLst>
          </p:cNvPr>
          <p:cNvCxnSpPr>
            <a:cxnSpLocks/>
          </p:cNvCxnSpPr>
          <p:nvPr/>
        </p:nvCxnSpPr>
        <p:spPr>
          <a:xfrm>
            <a:off x="3076575" y="2479675"/>
            <a:ext cx="808038" cy="325438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DDA6CDE-23D0-4A0F-958A-EA40A9C5AF0C}"/>
              </a:ext>
            </a:extLst>
          </p:cNvPr>
          <p:cNvCxnSpPr>
            <a:cxnSpLocks/>
          </p:cNvCxnSpPr>
          <p:nvPr/>
        </p:nvCxnSpPr>
        <p:spPr>
          <a:xfrm flipH="1">
            <a:off x="5168900" y="4205288"/>
            <a:ext cx="1068388" cy="411162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FA57866-2912-4A0F-B837-DB2A1A9D8CE4}"/>
              </a:ext>
            </a:extLst>
          </p:cNvPr>
          <p:cNvCxnSpPr>
            <a:cxnSpLocks/>
          </p:cNvCxnSpPr>
          <p:nvPr/>
        </p:nvCxnSpPr>
        <p:spPr>
          <a:xfrm>
            <a:off x="2633663" y="4497388"/>
            <a:ext cx="1431925" cy="663575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1C84FE2-2626-4C6E-8C75-40226994595A}"/>
              </a:ext>
            </a:extLst>
          </p:cNvPr>
          <p:cNvCxnSpPr>
            <a:cxnSpLocks/>
          </p:cNvCxnSpPr>
          <p:nvPr/>
        </p:nvCxnSpPr>
        <p:spPr>
          <a:xfrm flipH="1">
            <a:off x="5273675" y="5330825"/>
            <a:ext cx="522288" cy="309563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71453285-24B8-4E58-ACBD-187F81CA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016125"/>
            <a:ext cx="1770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Cloak</a:t>
            </a:r>
            <a:r>
              <a:rPr lang="en-GB" altLang="en-US" sz="1800" dirty="0">
                <a:latin typeface="+mn-lt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</a:rPr>
              <a:t>fastened with a pin or brooch.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3A528A36-D634-4913-A018-BB69DDEA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3692525"/>
            <a:ext cx="2233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Long Woollen Shirt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</a:rPr>
              <a:t>tightened with a sash or belt.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471ECFF0-5DEA-4094-A5A8-83C7AFE8A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4868863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Leather shoes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</a:rPr>
              <a:t>worn with socks.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762E0F7C-9ADF-4B77-8B40-CAA26D07A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960813"/>
            <a:ext cx="187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Long cloth Trousers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</a:rPr>
              <a:t>held up with sash or string.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916113"/>
            <a:ext cx="16668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Clothes - Women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D934331-B288-4421-9207-259435A73521}"/>
              </a:ext>
            </a:extLst>
          </p:cNvPr>
          <p:cNvCxnSpPr>
            <a:cxnSpLocks/>
          </p:cNvCxnSpPr>
          <p:nvPr/>
        </p:nvCxnSpPr>
        <p:spPr>
          <a:xfrm>
            <a:off x="2963863" y="2887663"/>
            <a:ext cx="1198562" cy="442912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DDA6CDE-23D0-4A0F-958A-EA40A9C5AF0C}"/>
              </a:ext>
            </a:extLst>
          </p:cNvPr>
          <p:cNvCxnSpPr>
            <a:cxnSpLocks/>
          </p:cNvCxnSpPr>
          <p:nvPr/>
        </p:nvCxnSpPr>
        <p:spPr>
          <a:xfrm flipH="1">
            <a:off x="5168900" y="4205288"/>
            <a:ext cx="1068388" cy="411162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FA57866-2912-4A0F-B837-DB2A1A9D8CE4}"/>
              </a:ext>
            </a:extLst>
          </p:cNvPr>
          <p:cNvCxnSpPr>
            <a:cxnSpLocks/>
          </p:cNvCxnSpPr>
          <p:nvPr/>
        </p:nvCxnSpPr>
        <p:spPr>
          <a:xfrm>
            <a:off x="2633663" y="4497388"/>
            <a:ext cx="1450975" cy="1182687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1C84FE2-2626-4C6E-8C75-40226994595A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970463" y="5330825"/>
            <a:ext cx="866775" cy="33338"/>
          </a:xfrm>
          <a:prstGeom prst="straightConnector1">
            <a:avLst/>
          </a:prstGeom>
          <a:ln w="57150">
            <a:solidFill>
              <a:srgbClr val="A691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71453285-24B8-4E58-ACBD-187F81CA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016125"/>
            <a:ext cx="177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Brooches</a:t>
            </a:r>
            <a:endParaRPr lang="en-GB" altLang="en-US" sz="1800" dirty="0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latin typeface="+mn-lt"/>
              </a:rPr>
              <a:t>joined by beads and fastening the tunic.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3A528A36-D634-4913-A018-BB69DDEA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3962400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Woollen tunic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471ECFF0-5DEA-4094-A5A8-83C7AFE8A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504031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Long linen dress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762E0F7C-9ADF-4B77-8B40-CAA26D07A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824288"/>
            <a:ext cx="2538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31555F"/>
                </a:solidFill>
                <a:latin typeface="+mn-lt"/>
              </a:rPr>
              <a:t>Soft leather shoes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latin typeface="+mn-lt"/>
              </a:rPr>
              <a:t>worn with thick socks.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Jewellery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535363"/>
            <a:ext cx="15335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768475"/>
            <a:ext cx="587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692275" y="2632075"/>
            <a:ext cx="5745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Men and women liked to wear jewellery. These could be rings, bracelets, necklaces and brooches.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30238" y="6127750"/>
            <a:ext cx="7883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 courtesy of  dad1_ (@flickr.com) - granted under creative commons licence - attribution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AF28095-729E-45C4-AD22-231177883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18" y="765175"/>
            <a:ext cx="5321564" cy="5316993"/>
          </a:xfrm>
          <a:prstGeom prst="roundRect">
            <a:avLst>
              <a:gd name="adj" fmla="val 37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30238" y="6127750"/>
            <a:ext cx="7883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 courtesy of  Kotomi_ (@flickr.com) - granted under creative commons licence - attribution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236889F-B65F-4F41-B374-7D610018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86" y="765175"/>
            <a:ext cx="5308428" cy="5364601"/>
          </a:xfrm>
          <a:prstGeom prst="roundRect">
            <a:avLst>
              <a:gd name="adj" fmla="val 40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44622F"/>
                </a:solidFill>
              </a:rPr>
              <a:t>Viking Jobs/Life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513B72-13A3-40F4-BE09-E6D36DB20472}"/>
              </a:ext>
            </a:extLst>
          </p:cNvPr>
          <p:cNvSpPr/>
          <p:nvPr/>
        </p:nvSpPr>
        <p:spPr>
          <a:xfrm>
            <a:off x="750888" y="1344613"/>
            <a:ext cx="7853362" cy="208438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There was no employment as such, during Viking times.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People were mostly farmers, craftsmen and traders.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Women milked cows to make cheese, spun, wove and sewed clothes.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Children did not go to school. Everything was learnt through stories.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221163"/>
            <a:ext cx="23161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008438"/>
            <a:ext cx="302736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t2-h-078-viking-life-and-people-powerpoint</Template>
  <TotalTime>26</TotalTime>
  <Words>262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Arial</vt:lpstr>
      <vt:lpstr>Calibri</vt:lpstr>
      <vt:lpstr>Twinkl SemiBold</vt:lpstr>
      <vt:lpstr>Sassoon Infant Rg</vt:lpstr>
      <vt:lpstr>Office Theme</vt:lpstr>
      <vt:lpstr>PowerPoint Presentation</vt:lpstr>
      <vt:lpstr>Viking Homes</vt:lpstr>
      <vt:lpstr>PowerPoint Presentation</vt:lpstr>
      <vt:lpstr>Viking Clothes - Men</vt:lpstr>
      <vt:lpstr>Viking Clothes - Women</vt:lpstr>
      <vt:lpstr>Jewellery</vt:lpstr>
      <vt:lpstr>PowerPoint Presentation</vt:lpstr>
      <vt:lpstr>PowerPoint Presentation</vt:lpstr>
      <vt:lpstr>Viking Jobs/Life</vt:lpstr>
      <vt:lpstr>Viking Gods</vt:lpstr>
      <vt:lpstr>Viking Societal Ranks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Jim</cp:lastModifiedBy>
  <cp:revision>16</cp:revision>
  <dcterms:created xsi:type="dcterms:W3CDTF">2018-01-03T10:55:19Z</dcterms:created>
  <dcterms:modified xsi:type="dcterms:W3CDTF">2020-05-28T21:13:37Z</dcterms:modified>
</cp:coreProperties>
</file>